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4400213" cy="21599525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392"/>
    <a:srgbClr val="BCD8FA"/>
    <a:srgbClr val="A4B5E4"/>
    <a:srgbClr val="6481D2"/>
    <a:srgbClr val="95B2F3"/>
    <a:srgbClr val="A2C9F8"/>
    <a:srgbClr val="385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>
        <p:scale>
          <a:sx n="39" d="100"/>
          <a:sy n="39" d="100"/>
        </p:scale>
        <p:origin x="3624" y="7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0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0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0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0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405008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810016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1215023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1620031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35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titleStyle>
    <p:bodyStyle>
      <a:lvl1pPr marL="303756" marR="0" indent="-303756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303756" marR="0" indent="101252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303756" marR="0" indent="506259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303756" marR="0" indent="911267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303756" marR="0" indent="1316275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303756" marR="0" indent="101252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303756" marR="0" indent="506259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303756" marR="0" indent="911267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303756" marR="0" indent="1316275" algn="l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7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bodyStyle>
    <p:otherStyle>
      <a:lvl1pPr marL="0" marR="0" indent="0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405008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810016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1215023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1620031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2025039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2430047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2835054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3240062" algn="r" defTabSz="8100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C8392"/>
            </a:gs>
            <a:gs pos="85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4"/>
          <p:cNvSpPr txBox="1"/>
          <p:nvPr/>
        </p:nvSpPr>
        <p:spPr>
          <a:xfrm>
            <a:off x="6338333" y="21168519"/>
            <a:ext cx="6678896" cy="174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34" dirty="0"/>
              <a:t>Copyright © </a:t>
            </a:r>
            <a:r>
              <a:rPr lang="pl-PL" sz="1134" dirty="0"/>
              <a:t>…..</a:t>
            </a:r>
            <a:endParaRPr sz="1134" dirty="0"/>
          </a:p>
        </p:txBody>
      </p:sp>
      <p:sp>
        <p:nvSpPr>
          <p:cNvPr id="115" name="Rectangle 5"/>
          <p:cNvSpPr txBox="1"/>
          <p:nvPr/>
        </p:nvSpPr>
        <p:spPr>
          <a:xfrm>
            <a:off x="1372891" y="2325567"/>
            <a:ext cx="10709765" cy="2326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512" dirty="0" err="1">
                <a:latin typeface="Arial" panose="020B0604020202020204" pitchFamily="34" charset="0"/>
              </a:rPr>
              <a:t>affiliation</a:t>
            </a:r>
            <a:endParaRPr lang="pl-PL" altLang="pl-PL" sz="1512" dirty="0">
              <a:latin typeface="Arial" panose="020B0604020202020204" pitchFamily="34" charset="0"/>
            </a:endParaRPr>
          </a:p>
        </p:txBody>
      </p:sp>
      <p:sp>
        <p:nvSpPr>
          <p:cNvPr id="117" name="Rectangle 7"/>
          <p:cNvSpPr txBox="1"/>
          <p:nvPr/>
        </p:nvSpPr>
        <p:spPr>
          <a:xfrm>
            <a:off x="1160379" y="463478"/>
            <a:ext cx="11110105" cy="436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 eaLnBrk="1" hangingPunct="1">
              <a:defRPr/>
            </a:pPr>
            <a:r>
              <a:rPr lang="pl-PL" sz="2835" dirty="0" err="1">
                <a:solidFill>
                  <a:schemeClr val="accent6">
                    <a:lumMod val="50000"/>
                  </a:schemeClr>
                </a:solidFill>
              </a:rPr>
              <a:t>Title</a:t>
            </a:r>
            <a:r>
              <a:rPr lang="pl-PL" sz="2835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pl-PL" sz="2835" dirty="0" err="1">
                <a:solidFill>
                  <a:schemeClr val="accent6">
                    <a:lumMod val="50000"/>
                  </a:schemeClr>
                </a:solidFill>
              </a:rPr>
              <a:t>Title</a:t>
            </a:r>
            <a:r>
              <a:rPr lang="pl-PL" sz="2835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pl-PL" sz="2835" dirty="0" err="1">
                <a:solidFill>
                  <a:schemeClr val="accent6">
                    <a:lumMod val="50000"/>
                  </a:schemeClr>
                </a:solidFill>
              </a:rPr>
              <a:t>Title</a:t>
            </a:r>
            <a:endParaRPr lang="en-US" altLang="pl-PL" sz="2835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Prostokąt 12">
            <a:extLst>
              <a:ext uri="{FF2B5EF4-FFF2-40B4-BE49-F238E27FC236}">
                <a16:creationId xmlns:a16="http://schemas.microsoft.com/office/drawing/2014/main" id="{16E072AA-2AD6-76F6-F7D2-9636A88F4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965" y="1485146"/>
            <a:ext cx="9269282" cy="247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843" tIns="18921" rIns="37843" bIns="18921">
            <a:spAutoFit/>
          </a:bodyPr>
          <a:lstStyle>
            <a:lvl1pPr defTabSz="1892300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25438" indent="-125413" defTabSz="189230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500063" indent="-100013" defTabSz="189230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701675" indent="-101600" defTabSz="189230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901700" indent="-100013" defTabSz="189230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358900" indent="-100013" defTabSz="1892300" eaLnBrk="0" fontAlgn="base" hangingPunct="0">
              <a:lnSpc>
                <a:spcPct val="90000"/>
              </a:lnSpc>
              <a:spcBef>
                <a:spcPts val="56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1816100" indent="-100013" defTabSz="1892300" eaLnBrk="0" fontAlgn="base" hangingPunct="0">
              <a:lnSpc>
                <a:spcPct val="90000"/>
              </a:lnSpc>
              <a:spcBef>
                <a:spcPts val="56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273300" indent="-100013" defTabSz="1892300" eaLnBrk="0" fontAlgn="base" hangingPunct="0">
              <a:lnSpc>
                <a:spcPct val="90000"/>
              </a:lnSpc>
              <a:spcBef>
                <a:spcPts val="56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730500" indent="-100013" defTabSz="1892300" eaLnBrk="0" fontAlgn="base" hangingPunct="0">
              <a:lnSpc>
                <a:spcPct val="90000"/>
              </a:lnSpc>
              <a:spcBef>
                <a:spcPts val="56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pl-PL" altLang="pl-PL" sz="1512" dirty="0" err="1">
                <a:latin typeface="Arial" panose="020B0604020202020204" pitchFamily="34" charset="0"/>
                <a:ea typeface="Times New Roman" panose="02020603050405020304" pitchFamily="18" charset="0"/>
              </a:rPr>
              <a:t>authors</a:t>
            </a:r>
            <a:endParaRPr lang="pl-PL" altLang="pl-PL" sz="1512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96" name="Obraz 95">
            <a:extLst>
              <a:ext uri="{FF2B5EF4-FFF2-40B4-BE49-F238E27FC236}">
                <a16:creationId xmlns:a16="http://schemas.microsoft.com/office/drawing/2014/main" id="{72FB09D5-044A-1796-D4AF-7F95EE90D0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85611"/>
            <a:ext cx="4868562" cy="181391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98b12467-c142-4334-9d31-02be22bc2c62" xsi:nil="true"/>
    <lcf76f155ced4ddcb4097134ff3c332f xmlns="01f689fd-ce1f-496c-86e8-16f6d5a6466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20" ma:contentTypeDescription="Ein neues Dokument erstellen." ma:contentTypeScope="" ma:versionID="cb7f4c4e332f3b608a077af6f376e835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9bd392dd8b73fb465dd11c969604158f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2FFFD2-6426-4A66-B5DA-73C1B459ED3D}">
  <ds:schemaRefs>
    <ds:schemaRef ds:uri="98b12467-c142-4334-9d31-02be22bc2c62"/>
    <ds:schemaRef ds:uri="http://purl.org/dc/dcmitype/"/>
    <ds:schemaRef ds:uri="http://schemas.microsoft.com/sharepoint/v3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1f689fd-ce1f-496c-86e8-16f6d5a6466c"/>
  </ds:schemaRefs>
</ds:datastoreItem>
</file>

<file path=customXml/itemProps2.xml><?xml version="1.0" encoding="utf-8"?>
<ds:datastoreItem xmlns:ds="http://schemas.openxmlformats.org/officeDocument/2006/customXml" ds:itemID="{0D35551A-057A-4718-AB65-6B634EB50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f689fd-ce1f-496c-86e8-16f6d5a6466c"/>
    <ds:schemaRef ds:uri="98b12467-c142-4334-9d31-02be22bc2c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0274A3-03DB-4F1F-B804-8187468024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</Words>
  <Application>Microsoft Office PowerPoint</Application>
  <PresentationFormat>Niestandardowy</PresentationFormat>
  <Paragraphs>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Avenir Next</vt:lpstr>
      <vt:lpstr>Layout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Jacek Gulczyński</cp:lastModifiedBy>
  <cp:revision>13</cp:revision>
  <dcterms:modified xsi:type="dcterms:W3CDTF">2024-05-22T16:37:18Z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0x0101009974A03683C16745ABBE287E7CFD9012</vt:lpwstr>
  </property>
</Properties>
</file>